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7" r:id="rId5"/>
    <p:sldId id="291" r:id="rId6"/>
    <p:sldId id="281" r:id="rId7"/>
    <p:sldId id="292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6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5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784E3C-DD67-4318-887C-700E1372D42B}" type="doc">
      <dgm:prSet loTypeId="urn:microsoft.com/office/officeart/2005/8/layout/hProcess10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DDF655B-6E7E-4BDA-AFC6-F95BB12498A2}">
      <dgm:prSet custT="1"/>
      <dgm:spPr/>
      <dgm:t>
        <a:bodyPr/>
        <a:lstStyle/>
        <a:p>
          <a:r>
            <a:rPr lang="en-GB" sz="2000" b="1" dirty="0"/>
            <a:t>Q4 2022</a:t>
          </a:r>
          <a:endParaRPr lang="en-GB" sz="2000" dirty="0"/>
        </a:p>
      </dgm:t>
    </dgm:pt>
    <dgm:pt modelId="{DD48A72C-3114-4905-8A3C-5E5DCDB3CA4E}" type="parTrans" cxnId="{65CE5AFD-4A02-44DE-BC13-156561441D78}">
      <dgm:prSet/>
      <dgm:spPr/>
      <dgm:t>
        <a:bodyPr/>
        <a:lstStyle/>
        <a:p>
          <a:endParaRPr lang="en-GB"/>
        </a:p>
      </dgm:t>
    </dgm:pt>
    <dgm:pt modelId="{9E84279E-ADB3-457E-8B64-21413EBD7520}" type="sibTrans" cxnId="{65CE5AFD-4A02-44DE-BC13-156561441D78}">
      <dgm:prSet/>
      <dgm:spPr/>
      <dgm:t>
        <a:bodyPr/>
        <a:lstStyle/>
        <a:p>
          <a:endParaRPr lang="en-GB"/>
        </a:p>
      </dgm:t>
    </dgm:pt>
    <dgm:pt modelId="{7845AD26-E07E-4C37-B72D-5DD7ED3E5D30}">
      <dgm:prSet custT="1"/>
      <dgm:spPr/>
      <dgm:t>
        <a:bodyPr/>
        <a:lstStyle/>
        <a:p>
          <a:r>
            <a:rPr lang="en-GB" sz="1400" dirty="0"/>
            <a:t>Create a</a:t>
          </a:r>
          <a:r>
            <a:rPr lang="en-GB" sz="1400" b="0" i="0" baseline="0" dirty="0"/>
            <a:t> structured database</a:t>
          </a:r>
          <a:endParaRPr lang="en-GB" sz="1400" dirty="0"/>
        </a:p>
      </dgm:t>
    </dgm:pt>
    <dgm:pt modelId="{FCCA4594-CF23-45EA-9EA4-A16FFEB325EB}" type="parTrans" cxnId="{F814F32B-B4F9-4FFF-A644-806A61F67108}">
      <dgm:prSet/>
      <dgm:spPr/>
      <dgm:t>
        <a:bodyPr/>
        <a:lstStyle/>
        <a:p>
          <a:endParaRPr lang="en-GB"/>
        </a:p>
      </dgm:t>
    </dgm:pt>
    <dgm:pt modelId="{FCE449A0-AE45-4085-A158-3610B2AB54F8}" type="sibTrans" cxnId="{F814F32B-B4F9-4FFF-A644-806A61F67108}">
      <dgm:prSet/>
      <dgm:spPr/>
      <dgm:t>
        <a:bodyPr/>
        <a:lstStyle/>
        <a:p>
          <a:endParaRPr lang="en-GB"/>
        </a:p>
      </dgm:t>
    </dgm:pt>
    <dgm:pt modelId="{263F2A26-F586-4D48-992B-ACE6C4C6E67B}">
      <dgm:prSet custT="1"/>
      <dgm:spPr/>
      <dgm:t>
        <a:bodyPr/>
        <a:lstStyle/>
        <a:p>
          <a:r>
            <a:rPr lang="en-US" sz="2000" b="1" dirty="0"/>
            <a:t>Q1 2023</a:t>
          </a:r>
          <a:endParaRPr lang="en-GB" sz="2000" b="1" dirty="0"/>
        </a:p>
      </dgm:t>
    </dgm:pt>
    <dgm:pt modelId="{21330B8B-EB36-4994-9178-C27D13865347}" type="sibTrans" cxnId="{965CF579-1A7F-4775-AFCE-F7C5EBA2DCA8}">
      <dgm:prSet/>
      <dgm:spPr/>
      <dgm:t>
        <a:bodyPr/>
        <a:lstStyle/>
        <a:p>
          <a:endParaRPr lang="en-GB"/>
        </a:p>
      </dgm:t>
    </dgm:pt>
    <dgm:pt modelId="{E57F857E-E29E-49D6-8066-7EE8C3C89C95}" type="parTrans" cxnId="{965CF579-1A7F-4775-AFCE-F7C5EBA2DCA8}">
      <dgm:prSet/>
      <dgm:spPr/>
      <dgm:t>
        <a:bodyPr/>
        <a:lstStyle/>
        <a:p>
          <a:endParaRPr lang="en-GB"/>
        </a:p>
      </dgm:t>
    </dgm:pt>
    <dgm:pt modelId="{B5A2CF15-E762-4ABB-9C23-579FA94C4EFF}">
      <dgm:prSet custT="1"/>
      <dgm:spPr/>
      <dgm:t>
        <a:bodyPr/>
        <a:lstStyle/>
        <a:p>
          <a:r>
            <a:rPr lang="en-GB" sz="1400" b="0" i="0" baseline="0" dirty="0"/>
            <a:t>Deployment of the App.</a:t>
          </a:r>
          <a:endParaRPr lang="en-GB" sz="1400" dirty="0"/>
        </a:p>
      </dgm:t>
    </dgm:pt>
    <dgm:pt modelId="{41FD3D4B-DC8A-4E83-9C02-30769A4FFD88}" type="sibTrans" cxnId="{0077F16F-EC66-4C66-9306-0022AC550A95}">
      <dgm:prSet/>
      <dgm:spPr/>
      <dgm:t>
        <a:bodyPr/>
        <a:lstStyle/>
        <a:p>
          <a:endParaRPr lang="en-GB"/>
        </a:p>
      </dgm:t>
    </dgm:pt>
    <dgm:pt modelId="{BCECF1A6-5F87-422F-8217-3B4E3ADB21A2}" type="parTrans" cxnId="{0077F16F-EC66-4C66-9306-0022AC550A95}">
      <dgm:prSet/>
      <dgm:spPr/>
      <dgm:t>
        <a:bodyPr/>
        <a:lstStyle/>
        <a:p>
          <a:endParaRPr lang="en-GB"/>
        </a:p>
      </dgm:t>
    </dgm:pt>
    <dgm:pt modelId="{6505515B-D7D9-494E-8D10-6474F7489EBF}">
      <dgm:prSet custT="1"/>
      <dgm:spPr/>
      <dgm:t>
        <a:bodyPr/>
        <a:lstStyle/>
        <a:p>
          <a:r>
            <a:rPr lang="en-US" sz="2000" b="1" dirty="0"/>
            <a:t>Q2 2023</a:t>
          </a:r>
          <a:endParaRPr lang="en-GB" sz="2000" b="1" dirty="0"/>
        </a:p>
      </dgm:t>
    </dgm:pt>
    <dgm:pt modelId="{5F01CA65-6549-42E3-B4B7-EE1B21620327}" type="parTrans" cxnId="{5DF7354A-9CDD-41F9-A5BE-D3C17A99D1BD}">
      <dgm:prSet/>
      <dgm:spPr/>
      <dgm:t>
        <a:bodyPr/>
        <a:lstStyle/>
        <a:p>
          <a:endParaRPr lang="en-GB"/>
        </a:p>
      </dgm:t>
    </dgm:pt>
    <dgm:pt modelId="{C59F8070-C112-4186-8139-3C64AEC3033F}" type="sibTrans" cxnId="{5DF7354A-9CDD-41F9-A5BE-D3C17A99D1BD}">
      <dgm:prSet/>
      <dgm:spPr/>
      <dgm:t>
        <a:bodyPr/>
        <a:lstStyle/>
        <a:p>
          <a:endParaRPr lang="en-GB"/>
        </a:p>
      </dgm:t>
    </dgm:pt>
    <dgm:pt modelId="{FFEC618D-26DA-425A-9CEA-EAB1CED4B106}">
      <dgm:prSet custT="1"/>
      <dgm:spPr/>
      <dgm:t>
        <a:bodyPr/>
        <a:lstStyle/>
        <a:p>
          <a:r>
            <a:rPr lang="en-US" sz="2000" b="1" dirty="0"/>
            <a:t>Q3 2023</a:t>
          </a:r>
          <a:endParaRPr lang="en-GB" sz="2000" b="1" dirty="0"/>
        </a:p>
      </dgm:t>
    </dgm:pt>
    <dgm:pt modelId="{2D92813E-367C-4B5D-8CB6-B8210145D175}" type="parTrans" cxnId="{A7A6B0BB-F713-4A7B-8070-0CC86FA20044}">
      <dgm:prSet/>
      <dgm:spPr/>
      <dgm:t>
        <a:bodyPr/>
        <a:lstStyle/>
        <a:p>
          <a:endParaRPr lang="en-GB"/>
        </a:p>
      </dgm:t>
    </dgm:pt>
    <dgm:pt modelId="{B2DF6139-C0DB-4884-97D2-9DBCA04AD1D7}" type="sibTrans" cxnId="{A7A6B0BB-F713-4A7B-8070-0CC86FA20044}">
      <dgm:prSet/>
      <dgm:spPr/>
      <dgm:t>
        <a:bodyPr/>
        <a:lstStyle/>
        <a:p>
          <a:endParaRPr lang="en-GB"/>
        </a:p>
      </dgm:t>
    </dgm:pt>
    <dgm:pt modelId="{3C2D2F5E-7472-4CC5-A819-D84D6428F273}">
      <dgm:prSet custT="1"/>
      <dgm:spPr/>
      <dgm:t>
        <a:bodyPr/>
        <a:lstStyle/>
        <a:p>
          <a:r>
            <a:rPr lang="en-US" sz="1400" dirty="0"/>
            <a:t>Develop a digital App.</a:t>
          </a:r>
          <a:endParaRPr lang="en-GB" sz="1400" dirty="0"/>
        </a:p>
      </dgm:t>
    </dgm:pt>
    <dgm:pt modelId="{48DCB891-91E5-4DE9-9AF7-CBA9C6F2D0BB}" type="parTrans" cxnId="{600587AC-7417-4063-80D2-70D33299B784}">
      <dgm:prSet/>
      <dgm:spPr/>
      <dgm:t>
        <a:bodyPr/>
        <a:lstStyle/>
        <a:p>
          <a:endParaRPr lang="en-GB"/>
        </a:p>
      </dgm:t>
    </dgm:pt>
    <dgm:pt modelId="{DDB89D19-3B6B-472F-875E-EE6727123803}" type="sibTrans" cxnId="{600587AC-7417-4063-80D2-70D33299B784}">
      <dgm:prSet/>
      <dgm:spPr/>
      <dgm:t>
        <a:bodyPr/>
        <a:lstStyle/>
        <a:p>
          <a:endParaRPr lang="en-GB"/>
        </a:p>
      </dgm:t>
    </dgm:pt>
    <dgm:pt modelId="{9F5637D7-8DB3-4D61-BDF5-A6D6BF476E13}">
      <dgm:prSet custT="1"/>
      <dgm:spPr/>
      <dgm:t>
        <a:bodyPr/>
        <a:lstStyle/>
        <a:p>
          <a:r>
            <a:rPr lang="en-US" sz="1400" dirty="0"/>
            <a:t>To create a Power BI dashboard and report</a:t>
          </a:r>
          <a:endParaRPr lang="en-GB" sz="1400" dirty="0"/>
        </a:p>
      </dgm:t>
    </dgm:pt>
    <dgm:pt modelId="{487E3BC4-F977-4CCB-AFDB-A7A6564C068F}" type="parTrans" cxnId="{3B7D0DF5-B2FC-4264-B9B9-D0046C84CB45}">
      <dgm:prSet/>
      <dgm:spPr/>
      <dgm:t>
        <a:bodyPr/>
        <a:lstStyle/>
        <a:p>
          <a:endParaRPr lang="en-GB"/>
        </a:p>
      </dgm:t>
    </dgm:pt>
    <dgm:pt modelId="{D559B5AA-E902-462F-893B-D0A2832D46CF}" type="sibTrans" cxnId="{3B7D0DF5-B2FC-4264-B9B9-D0046C84CB45}">
      <dgm:prSet/>
      <dgm:spPr/>
      <dgm:t>
        <a:bodyPr/>
        <a:lstStyle/>
        <a:p>
          <a:endParaRPr lang="en-GB"/>
        </a:p>
      </dgm:t>
    </dgm:pt>
    <dgm:pt modelId="{33E41715-29AB-4300-8052-6396D73ED119}">
      <dgm:prSet custT="1"/>
      <dgm:spPr/>
      <dgm:t>
        <a:bodyPr/>
        <a:lstStyle/>
        <a:p>
          <a:r>
            <a:rPr lang="en-US" sz="1400" dirty="0"/>
            <a:t>Inclusion of instant messaging and notification</a:t>
          </a:r>
          <a:endParaRPr lang="en-GB" sz="1400" dirty="0"/>
        </a:p>
      </dgm:t>
    </dgm:pt>
    <dgm:pt modelId="{1DC1D1D1-DB21-4BC2-9AE4-90C70F5DC6C7}" type="parTrans" cxnId="{CA4579E1-04FB-4E2A-BE1B-56824C92D31C}">
      <dgm:prSet/>
      <dgm:spPr/>
      <dgm:t>
        <a:bodyPr/>
        <a:lstStyle/>
        <a:p>
          <a:endParaRPr lang="en-GB"/>
        </a:p>
      </dgm:t>
    </dgm:pt>
    <dgm:pt modelId="{A093F1DB-875F-4A7B-AC7E-E070233051C3}" type="sibTrans" cxnId="{CA4579E1-04FB-4E2A-BE1B-56824C92D31C}">
      <dgm:prSet/>
      <dgm:spPr/>
      <dgm:t>
        <a:bodyPr/>
        <a:lstStyle/>
        <a:p>
          <a:endParaRPr lang="en-GB"/>
        </a:p>
      </dgm:t>
    </dgm:pt>
    <dgm:pt modelId="{9C938C45-C2FE-48E1-9BAB-4CCAA112B392}">
      <dgm:prSet custT="1"/>
      <dgm:spPr/>
      <dgm:t>
        <a:bodyPr/>
        <a:lstStyle/>
        <a:p>
          <a:endParaRPr lang="en-GB" sz="1200" dirty="0"/>
        </a:p>
      </dgm:t>
    </dgm:pt>
    <dgm:pt modelId="{2631D4A2-DAFA-408A-86F1-8B15328F6F57}" type="parTrans" cxnId="{2969755B-7E7E-4578-9D80-6D870E04A2D9}">
      <dgm:prSet/>
      <dgm:spPr/>
      <dgm:t>
        <a:bodyPr/>
        <a:lstStyle/>
        <a:p>
          <a:endParaRPr lang="en-GB"/>
        </a:p>
      </dgm:t>
    </dgm:pt>
    <dgm:pt modelId="{2767051E-6B53-4BED-A2F1-B3A4CAA4AF45}" type="sibTrans" cxnId="{2969755B-7E7E-4578-9D80-6D870E04A2D9}">
      <dgm:prSet/>
      <dgm:spPr/>
      <dgm:t>
        <a:bodyPr/>
        <a:lstStyle/>
        <a:p>
          <a:endParaRPr lang="en-GB"/>
        </a:p>
      </dgm:t>
    </dgm:pt>
    <dgm:pt modelId="{6E7D3275-F242-422C-967A-4505E12C3FAE}">
      <dgm:prSet custT="1"/>
      <dgm:spPr/>
      <dgm:t>
        <a:bodyPr/>
        <a:lstStyle/>
        <a:p>
          <a:r>
            <a:rPr lang="en-US" sz="1400" dirty="0"/>
            <a:t>Create a mobile version of the App.</a:t>
          </a:r>
          <a:endParaRPr lang="en-GB" sz="1400" dirty="0"/>
        </a:p>
      </dgm:t>
    </dgm:pt>
    <dgm:pt modelId="{3F10F19B-AB21-4404-A378-6722A9DF95B6}" type="parTrans" cxnId="{9F227EE5-F9FB-43AB-B6DE-F74DA0DCE05A}">
      <dgm:prSet/>
      <dgm:spPr/>
      <dgm:t>
        <a:bodyPr/>
        <a:lstStyle/>
        <a:p>
          <a:endParaRPr lang="en-GB"/>
        </a:p>
      </dgm:t>
    </dgm:pt>
    <dgm:pt modelId="{6B116B93-18B6-4557-BB2D-F48F7859311F}" type="sibTrans" cxnId="{9F227EE5-F9FB-43AB-B6DE-F74DA0DCE05A}">
      <dgm:prSet/>
      <dgm:spPr/>
      <dgm:t>
        <a:bodyPr/>
        <a:lstStyle/>
        <a:p>
          <a:endParaRPr lang="en-GB"/>
        </a:p>
      </dgm:t>
    </dgm:pt>
    <dgm:pt modelId="{1267B0D3-88B5-46AF-8165-A3F5D8E43F98}" type="pres">
      <dgm:prSet presAssocID="{B9784E3C-DD67-4318-887C-700E1372D42B}" presName="Name0" presStyleCnt="0">
        <dgm:presLayoutVars>
          <dgm:dir/>
          <dgm:resizeHandles val="exact"/>
        </dgm:presLayoutVars>
      </dgm:prSet>
      <dgm:spPr/>
    </dgm:pt>
    <dgm:pt modelId="{F0EE88F2-B834-415C-ADD6-F6EE2A00EE04}" type="pres">
      <dgm:prSet presAssocID="{DDDF655B-6E7E-4BDA-AFC6-F95BB12498A2}" presName="composite" presStyleCnt="0"/>
      <dgm:spPr/>
    </dgm:pt>
    <dgm:pt modelId="{40463496-BFE6-4581-B6BF-5498E9DF0783}" type="pres">
      <dgm:prSet presAssocID="{DDDF655B-6E7E-4BDA-AFC6-F95BB12498A2}" presName="imagSh" presStyleLbl="bgImgPlace1" presStyleIdx="0" presStyleCnt="4" custScaleX="100954" custScaleY="102717" custLinFactNeighborX="3261" custLinFactNeighborY="-2168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373D00-24CE-482A-9CA9-619C55467202}" type="pres">
      <dgm:prSet presAssocID="{DDDF655B-6E7E-4BDA-AFC6-F95BB12498A2}" presName="txNode" presStyleLbl="node1" presStyleIdx="0" presStyleCnt="4" custScaleX="115072" custScaleY="155966" custLinFactNeighborX="-12635" custLinFactNeighborY="37578">
        <dgm:presLayoutVars>
          <dgm:bulletEnabled val="1"/>
        </dgm:presLayoutVars>
      </dgm:prSet>
      <dgm:spPr/>
    </dgm:pt>
    <dgm:pt modelId="{AF4796C9-0447-4A42-B00A-5BA4546BD9C0}" type="pres">
      <dgm:prSet presAssocID="{9E84279E-ADB3-457E-8B64-21413EBD7520}" presName="sibTrans" presStyleLbl="sibTrans2D1" presStyleIdx="0" presStyleCnt="3"/>
      <dgm:spPr/>
    </dgm:pt>
    <dgm:pt modelId="{A21D738D-EE4E-4024-90D4-6965E75E4068}" type="pres">
      <dgm:prSet presAssocID="{9E84279E-ADB3-457E-8B64-21413EBD7520}" presName="connTx" presStyleLbl="sibTrans2D1" presStyleIdx="0" presStyleCnt="3"/>
      <dgm:spPr/>
    </dgm:pt>
    <dgm:pt modelId="{6206F8D4-B58A-4B7B-A48E-4DB144C5236C}" type="pres">
      <dgm:prSet presAssocID="{263F2A26-F586-4D48-992B-ACE6C4C6E67B}" presName="composite" presStyleCnt="0"/>
      <dgm:spPr/>
    </dgm:pt>
    <dgm:pt modelId="{75126ED5-6E38-442C-970C-8DB18F74DCF6}" type="pres">
      <dgm:prSet presAssocID="{263F2A26-F586-4D48-992B-ACE6C4C6E67B}" presName="imagSh" presStyleLbl="b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3FC011A9-0B71-44C0-8DD8-1ADCA3E4C3FA}" type="pres">
      <dgm:prSet presAssocID="{263F2A26-F586-4D48-992B-ACE6C4C6E67B}" presName="txNode" presStyleLbl="node1" presStyleIdx="1" presStyleCnt="4" custLinFactNeighborX="-13526" custLinFactNeighborY="38072">
        <dgm:presLayoutVars>
          <dgm:bulletEnabled val="1"/>
        </dgm:presLayoutVars>
      </dgm:prSet>
      <dgm:spPr/>
    </dgm:pt>
    <dgm:pt modelId="{9FCF162B-C326-4234-B09F-AB28A03D585D}" type="pres">
      <dgm:prSet presAssocID="{21330B8B-EB36-4994-9178-C27D13865347}" presName="sibTrans" presStyleLbl="sibTrans2D1" presStyleIdx="1" presStyleCnt="3"/>
      <dgm:spPr/>
    </dgm:pt>
    <dgm:pt modelId="{847BF019-F03F-4193-BCD1-C7785D735068}" type="pres">
      <dgm:prSet presAssocID="{21330B8B-EB36-4994-9178-C27D13865347}" presName="connTx" presStyleLbl="sibTrans2D1" presStyleIdx="1" presStyleCnt="3"/>
      <dgm:spPr/>
    </dgm:pt>
    <dgm:pt modelId="{09B879A2-7063-4E5C-9FC1-A3E385E60C6D}" type="pres">
      <dgm:prSet presAssocID="{6505515B-D7D9-494E-8D10-6474F7489EBF}" presName="composite" presStyleCnt="0"/>
      <dgm:spPr/>
    </dgm:pt>
    <dgm:pt modelId="{F8D51719-2B5E-444F-97B3-9036BDCC6072}" type="pres">
      <dgm:prSet presAssocID="{6505515B-D7D9-494E-8D10-6474F7489EBF}" presName="imagSh" presStyleLbl="bgImgPlace1" presStyleIdx="2" presStyleCnt="4" custScaleX="9493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AA98F5C7-8A3C-46ED-AC24-2C4B4974BFF4}" type="pres">
      <dgm:prSet presAssocID="{6505515B-D7D9-494E-8D10-6474F7489EBF}" presName="txNode" presStyleLbl="node1" presStyleIdx="2" presStyleCnt="4" custLinFactNeighborX="-15021" custLinFactNeighborY="37074">
        <dgm:presLayoutVars>
          <dgm:bulletEnabled val="1"/>
        </dgm:presLayoutVars>
      </dgm:prSet>
      <dgm:spPr/>
    </dgm:pt>
    <dgm:pt modelId="{7C854F5E-721F-4151-B4DC-EB4D7CFD6A4D}" type="pres">
      <dgm:prSet presAssocID="{C59F8070-C112-4186-8139-3C64AEC3033F}" presName="sibTrans" presStyleLbl="sibTrans2D1" presStyleIdx="2" presStyleCnt="3"/>
      <dgm:spPr/>
    </dgm:pt>
    <dgm:pt modelId="{FFD3C378-86D1-46A5-BCF8-4E77C70635DA}" type="pres">
      <dgm:prSet presAssocID="{C59F8070-C112-4186-8139-3C64AEC3033F}" presName="connTx" presStyleLbl="sibTrans2D1" presStyleIdx="2" presStyleCnt="3"/>
      <dgm:spPr/>
    </dgm:pt>
    <dgm:pt modelId="{08F3F6CC-7E33-4ACE-984F-6CBDA3361101}" type="pres">
      <dgm:prSet presAssocID="{FFEC618D-26DA-425A-9CEA-EAB1CED4B106}" presName="composite" presStyleCnt="0"/>
      <dgm:spPr/>
    </dgm:pt>
    <dgm:pt modelId="{B4A57C9E-CA46-4B4D-B924-01A4ADBED006}" type="pres">
      <dgm:prSet presAssocID="{FFEC618D-26DA-425A-9CEA-EAB1CED4B106}" presName="imagSh" presStyleLbl="b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215ED4A0-D0C4-4F55-BDF3-9B58C43775C3}" type="pres">
      <dgm:prSet presAssocID="{FFEC618D-26DA-425A-9CEA-EAB1CED4B106}" presName="txNode" presStyleLbl="node1" presStyleIdx="3" presStyleCnt="4" custLinFactNeighborX="-14073" custLinFactNeighborY="41426">
        <dgm:presLayoutVars>
          <dgm:bulletEnabled val="1"/>
        </dgm:presLayoutVars>
      </dgm:prSet>
      <dgm:spPr/>
    </dgm:pt>
  </dgm:ptLst>
  <dgm:cxnLst>
    <dgm:cxn modelId="{2D155211-7584-458E-9F80-DE707A8F4068}" type="presOf" srcId="{9E84279E-ADB3-457E-8B64-21413EBD7520}" destId="{AF4796C9-0447-4A42-B00A-5BA4546BD9C0}" srcOrd="0" destOrd="0" presId="urn:microsoft.com/office/officeart/2005/8/layout/hProcess10"/>
    <dgm:cxn modelId="{6F5BA511-C430-424B-9800-99FBB60C57FA}" type="presOf" srcId="{DDDF655B-6E7E-4BDA-AFC6-F95BB12498A2}" destId="{4A373D00-24CE-482A-9CA9-619C55467202}" srcOrd="0" destOrd="0" presId="urn:microsoft.com/office/officeart/2005/8/layout/hProcess10"/>
    <dgm:cxn modelId="{551C8213-761E-4271-8275-8086C294E07B}" type="presOf" srcId="{9C938C45-C2FE-48E1-9BAB-4CCAA112B392}" destId="{AA98F5C7-8A3C-46ED-AC24-2C4B4974BFF4}" srcOrd="0" destOrd="2" presId="urn:microsoft.com/office/officeart/2005/8/layout/hProcess10"/>
    <dgm:cxn modelId="{318B2B14-CDCF-4F36-B1F5-E1D53B24CAD6}" type="presOf" srcId="{B9784E3C-DD67-4318-887C-700E1372D42B}" destId="{1267B0D3-88B5-46AF-8165-A3F5D8E43F98}" srcOrd="0" destOrd="0" presId="urn:microsoft.com/office/officeart/2005/8/layout/hProcess10"/>
    <dgm:cxn modelId="{F814F32B-B4F9-4FFF-A644-806A61F67108}" srcId="{DDDF655B-6E7E-4BDA-AFC6-F95BB12498A2}" destId="{7845AD26-E07E-4C37-B72D-5DD7ED3E5D30}" srcOrd="0" destOrd="0" parTransId="{FCCA4594-CF23-45EA-9EA4-A16FFEB325EB}" sibTransId="{FCE449A0-AE45-4085-A158-3610B2AB54F8}"/>
    <dgm:cxn modelId="{613DA631-3187-4C29-86B2-E5AF97923B63}" type="presOf" srcId="{9F5637D7-8DB3-4D61-BDF5-A6D6BF476E13}" destId="{4A373D00-24CE-482A-9CA9-619C55467202}" srcOrd="0" destOrd="3" presId="urn:microsoft.com/office/officeart/2005/8/layout/hProcess10"/>
    <dgm:cxn modelId="{D831E335-110B-4DFE-BE63-B463F9FE61C3}" type="presOf" srcId="{FFEC618D-26DA-425A-9CEA-EAB1CED4B106}" destId="{215ED4A0-D0C4-4F55-BDF3-9B58C43775C3}" srcOrd="0" destOrd="0" presId="urn:microsoft.com/office/officeart/2005/8/layout/hProcess10"/>
    <dgm:cxn modelId="{2969755B-7E7E-4578-9D80-6D870E04A2D9}" srcId="{6505515B-D7D9-494E-8D10-6474F7489EBF}" destId="{9C938C45-C2FE-48E1-9BAB-4CCAA112B392}" srcOrd="1" destOrd="0" parTransId="{2631D4A2-DAFA-408A-86F1-8B15328F6F57}" sibTransId="{2767051E-6B53-4BED-A2F1-B3A4CAA4AF45}"/>
    <dgm:cxn modelId="{E0EEDF64-3CFC-4826-8ABA-4A72E5F07AC5}" type="presOf" srcId="{7845AD26-E07E-4C37-B72D-5DD7ED3E5D30}" destId="{4A373D00-24CE-482A-9CA9-619C55467202}" srcOrd="0" destOrd="1" presId="urn:microsoft.com/office/officeart/2005/8/layout/hProcess10"/>
    <dgm:cxn modelId="{0F720B67-ADB2-4F39-A031-9570C7C4FADD}" type="presOf" srcId="{21330B8B-EB36-4994-9178-C27D13865347}" destId="{847BF019-F03F-4193-BCD1-C7785D735068}" srcOrd="1" destOrd="0" presId="urn:microsoft.com/office/officeart/2005/8/layout/hProcess10"/>
    <dgm:cxn modelId="{8882A567-C180-4DB1-89D1-CDE811D59F2D}" type="presOf" srcId="{33E41715-29AB-4300-8052-6396D73ED119}" destId="{AA98F5C7-8A3C-46ED-AC24-2C4B4974BFF4}" srcOrd="0" destOrd="1" presId="urn:microsoft.com/office/officeart/2005/8/layout/hProcess10"/>
    <dgm:cxn modelId="{6A3FE468-5E8E-4D05-B56A-7BEA4A520B74}" type="presOf" srcId="{6E7D3275-F242-422C-967A-4505E12C3FAE}" destId="{215ED4A0-D0C4-4F55-BDF3-9B58C43775C3}" srcOrd="0" destOrd="1" presId="urn:microsoft.com/office/officeart/2005/8/layout/hProcess10"/>
    <dgm:cxn modelId="{96EEFB48-8EFF-45E1-990A-19ECC9E62939}" type="presOf" srcId="{3C2D2F5E-7472-4CC5-A819-D84D6428F273}" destId="{4A373D00-24CE-482A-9CA9-619C55467202}" srcOrd="0" destOrd="2" presId="urn:microsoft.com/office/officeart/2005/8/layout/hProcess10"/>
    <dgm:cxn modelId="{5DF7354A-9CDD-41F9-A5BE-D3C17A99D1BD}" srcId="{B9784E3C-DD67-4318-887C-700E1372D42B}" destId="{6505515B-D7D9-494E-8D10-6474F7489EBF}" srcOrd="2" destOrd="0" parTransId="{5F01CA65-6549-42E3-B4B7-EE1B21620327}" sibTransId="{C59F8070-C112-4186-8139-3C64AEC3033F}"/>
    <dgm:cxn modelId="{0DEE716E-B616-4484-9501-575EC105F9CF}" type="presOf" srcId="{C59F8070-C112-4186-8139-3C64AEC3033F}" destId="{FFD3C378-86D1-46A5-BCF8-4E77C70635DA}" srcOrd="1" destOrd="0" presId="urn:microsoft.com/office/officeart/2005/8/layout/hProcess10"/>
    <dgm:cxn modelId="{0077F16F-EC66-4C66-9306-0022AC550A95}" srcId="{263F2A26-F586-4D48-992B-ACE6C4C6E67B}" destId="{B5A2CF15-E762-4ABB-9C23-579FA94C4EFF}" srcOrd="0" destOrd="0" parTransId="{BCECF1A6-5F87-422F-8217-3B4E3ADB21A2}" sibTransId="{41FD3D4B-DC8A-4E83-9C02-30769A4FFD88}"/>
    <dgm:cxn modelId="{8BBAD955-0AA2-42E4-A35B-6E09FFCFB0DB}" type="presOf" srcId="{9E84279E-ADB3-457E-8B64-21413EBD7520}" destId="{A21D738D-EE4E-4024-90D4-6965E75E4068}" srcOrd="1" destOrd="0" presId="urn:microsoft.com/office/officeart/2005/8/layout/hProcess10"/>
    <dgm:cxn modelId="{965CF579-1A7F-4775-AFCE-F7C5EBA2DCA8}" srcId="{B9784E3C-DD67-4318-887C-700E1372D42B}" destId="{263F2A26-F586-4D48-992B-ACE6C4C6E67B}" srcOrd="1" destOrd="0" parTransId="{E57F857E-E29E-49D6-8066-7EE8C3C89C95}" sibTransId="{21330B8B-EB36-4994-9178-C27D13865347}"/>
    <dgm:cxn modelId="{D614418C-9A6E-464F-8538-168E317874E2}" type="presOf" srcId="{C59F8070-C112-4186-8139-3C64AEC3033F}" destId="{7C854F5E-721F-4151-B4DC-EB4D7CFD6A4D}" srcOrd="0" destOrd="0" presId="urn:microsoft.com/office/officeart/2005/8/layout/hProcess10"/>
    <dgm:cxn modelId="{3C19B79C-0892-41D4-94B6-565F58D63875}" type="presOf" srcId="{6505515B-D7D9-494E-8D10-6474F7489EBF}" destId="{AA98F5C7-8A3C-46ED-AC24-2C4B4974BFF4}" srcOrd="0" destOrd="0" presId="urn:microsoft.com/office/officeart/2005/8/layout/hProcess10"/>
    <dgm:cxn modelId="{E85AA4AA-C771-4F8D-B13D-D4AE88707970}" type="presOf" srcId="{B5A2CF15-E762-4ABB-9C23-579FA94C4EFF}" destId="{3FC011A9-0B71-44C0-8DD8-1ADCA3E4C3FA}" srcOrd="0" destOrd="1" presId="urn:microsoft.com/office/officeart/2005/8/layout/hProcess10"/>
    <dgm:cxn modelId="{600587AC-7417-4063-80D2-70D33299B784}" srcId="{DDDF655B-6E7E-4BDA-AFC6-F95BB12498A2}" destId="{3C2D2F5E-7472-4CC5-A819-D84D6428F273}" srcOrd="1" destOrd="0" parTransId="{48DCB891-91E5-4DE9-9AF7-CBA9C6F2D0BB}" sibTransId="{DDB89D19-3B6B-472F-875E-EE6727123803}"/>
    <dgm:cxn modelId="{A7A6B0BB-F713-4A7B-8070-0CC86FA20044}" srcId="{B9784E3C-DD67-4318-887C-700E1372D42B}" destId="{FFEC618D-26DA-425A-9CEA-EAB1CED4B106}" srcOrd="3" destOrd="0" parTransId="{2D92813E-367C-4B5D-8CB6-B8210145D175}" sibTransId="{B2DF6139-C0DB-4884-97D2-9DBCA04AD1D7}"/>
    <dgm:cxn modelId="{0A6B31E1-4CE6-4970-9424-9A2D05A98356}" type="presOf" srcId="{21330B8B-EB36-4994-9178-C27D13865347}" destId="{9FCF162B-C326-4234-B09F-AB28A03D585D}" srcOrd="0" destOrd="0" presId="urn:microsoft.com/office/officeart/2005/8/layout/hProcess10"/>
    <dgm:cxn modelId="{CA4579E1-04FB-4E2A-BE1B-56824C92D31C}" srcId="{6505515B-D7D9-494E-8D10-6474F7489EBF}" destId="{33E41715-29AB-4300-8052-6396D73ED119}" srcOrd="0" destOrd="0" parTransId="{1DC1D1D1-DB21-4BC2-9AE4-90C70F5DC6C7}" sibTransId="{A093F1DB-875F-4A7B-AC7E-E070233051C3}"/>
    <dgm:cxn modelId="{CEB74AE2-668B-4BD2-96AF-C217BC261EAE}" type="presOf" srcId="{263F2A26-F586-4D48-992B-ACE6C4C6E67B}" destId="{3FC011A9-0B71-44C0-8DD8-1ADCA3E4C3FA}" srcOrd="0" destOrd="0" presId="urn:microsoft.com/office/officeart/2005/8/layout/hProcess10"/>
    <dgm:cxn modelId="{9F227EE5-F9FB-43AB-B6DE-F74DA0DCE05A}" srcId="{FFEC618D-26DA-425A-9CEA-EAB1CED4B106}" destId="{6E7D3275-F242-422C-967A-4505E12C3FAE}" srcOrd="0" destOrd="0" parTransId="{3F10F19B-AB21-4404-A378-6722A9DF95B6}" sibTransId="{6B116B93-18B6-4557-BB2D-F48F7859311F}"/>
    <dgm:cxn modelId="{3B7D0DF5-B2FC-4264-B9B9-D0046C84CB45}" srcId="{DDDF655B-6E7E-4BDA-AFC6-F95BB12498A2}" destId="{9F5637D7-8DB3-4D61-BDF5-A6D6BF476E13}" srcOrd="2" destOrd="0" parTransId="{487E3BC4-F977-4CCB-AFDB-A7A6564C068F}" sibTransId="{D559B5AA-E902-462F-893B-D0A2832D46CF}"/>
    <dgm:cxn modelId="{65CE5AFD-4A02-44DE-BC13-156561441D78}" srcId="{B9784E3C-DD67-4318-887C-700E1372D42B}" destId="{DDDF655B-6E7E-4BDA-AFC6-F95BB12498A2}" srcOrd="0" destOrd="0" parTransId="{DD48A72C-3114-4905-8A3C-5E5DCDB3CA4E}" sibTransId="{9E84279E-ADB3-457E-8B64-21413EBD7520}"/>
    <dgm:cxn modelId="{66512647-A87A-49FA-BA79-8A63C1A9124D}" type="presParOf" srcId="{1267B0D3-88B5-46AF-8165-A3F5D8E43F98}" destId="{F0EE88F2-B834-415C-ADD6-F6EE2A00EE04}" srcOrd="0" destOrd="0" presId="urn:microsoft.com/office/officeart/2005/8/layout/hProcess10"/>
    <dgm:cxn modelId="{7DF7E49E-6373-42DC-BFAC-AB3E02517061}" type="presParOf" srcId="{F0EE88F2-B834-415C-ADD6-F6EE2A00EE04}" destId="{40463496-BFE6-4581-B6BF-5498E9DF0783}" srcOrd="0" destOrd="0" presId="urn:microsoft.com/office/officeart/2005/8/layout/hProcess10"/>
    <dgm:cxn modelId="{D5E9998B-4415-4483-BEAE-C794F19288CE}" type="presParOf" srcId="{F0EE88F2-B834-415C-ADD6-F6EE2A00EE04}" destId="{4A373D00-24CE-482A-9CA9-619C55467202}" srcOrd="1" destOrd="0" presId="urn:microsoft.com/office/officeart/2005/8/layout/hProcess10"/>
    <dgm:cxn modelId="{2A56D59D-338D-48E5-B7BD-A6632FC74C31}" type="presParOf" srcId="{1267B0D3-88B5-46AF-8165-A3F5D8E43F98}" destId="{AF4796C9-0447-4A42-B00A-5BA4546BD9C0}" srcOrd="1" destOrd="0" presId="urn:microsoft.com/office/officeart/2005/8/layout/hProcess10"/>
    <dgm:cxn modelId="{59C06D8E-6266-4F5F-A71E-7F1A09DBD928}" type="presParOf" srcId="{AF4796C9-0447-4A42-B00A-5BA4546BD9C0}" destId="{A21D738D-EE4E-4024-90D4-6965E75E4068}" srcOrd="0" destOrd="0" presId="urn:microsoft.com/office/officeart/2005/8/layout/hProcess10"/>
    <dgm:cxn modelId="{509CF995-B114-4FE8-922F-8072B70CA648}" type="presParOf" srcId="{1267B0D3-88B5-46AF-8165-A3F5D8E43F98}" destId="{6206F8D4-B58A-4B7B-A48E-4DB144C5236C}" srcOrd="2" destOrd="0" presId="urn:microsoft.com/office/officeart/2005/8/layout/hProcess10"/>
    <dgm:cxn modelId="{F75C6D44-B113-4BED-BFC2-0C6CA96E8633}" type="presParOf" srcId="{6206F8D4-B58A-4B7B-A48E-4DB144C5236C}" destId="{75126ED5-6E38-442C-970C-8DB18F74DCF6}" srcOrd="0" destOrd="0" presId="urn:microsoft.com/office/officeart/2005/8/layout/hProcess10"/>
    <dgm:cxn modelId="{7A0AD103-D26B-4138-B42F-5ED5DD7BB516}" type="presParOf" srcId="{6206F8D4-B58A-4B7B-A48E-4DB144C5236C}" destId="{3FC011A9-0B71-44C0-8DD8-1ADCA3E4C3FA}" srcOrd="1" destOrd="0" presId="urn:microsoft.com/office/officeart/2005/8/layout/hProcess10"/>
    <dgm:cxn modelId="{CC06E4D2-78A6-44C3-B82C-F03D1D564C3F}" type="presParOf" srcId="{1267B0D3-88B5-46AF-8165-A3F5D8E43F98}" destId="{9FCF162B-C326-4234-B09F-AB28A03D585D}" srcOrd="3" destOrd="0" presId="urn:microsoft.com/office/officeart/2005/8/layout/hProcess10"/>
    <dgm:cxn modelId="{AF8A758F-6075-42B8-8800-68EAE49C3B08}" type="presParOf" srcId="{9FCF162B-C326-4234-B09F-AB28A03D585D}" destId="{847BF019-F03F-4193-BCD1-C7785D735068}" srcOrd="0" destOrd="0" presId="urn:microsoft.com/office/officeart/2005/8/layout/hProcess10"/>
    <dgm:cxn modelId="{EAE56154-603C-4BF7-87E4-51BC5DF97FA1}" type="presParOf" srcId="{1267B0D3-88B5-46AF-8165-A3F5D8E43F98}" destId="{09B879A2-7063-4E5C-9FC1-A3E385E60C6D}" srcOrd="4" destOrd="0" presId="urn:microsoft.com/office/officeart/2005/8/layout/hProcess10"/>
    <dgm:cxn modelId="{56FB1AC0-9FA7-4FDF-BC61-8A4ECAB237EB}" type="presParOf" srcId="{09B879A2-7063-4E5C-9FC1-A3E385E60C6D}" destId="{F8D51719-2B5E-444F-97B3-9036BDCC6072}" srcOrd="0" destOrd="0" presId="urn:microsoft.com/office/officeart/2005/8/layout/hProcess10"/>
    <dgm:cxn modelId="{8214A858-9F00-46AF-A5D5-1E92E14A4AC9}" type="presParOf" srcId="{09B879A2-7063-4E5C-9FC1-A3E385E60C6D}" destId="{AA98F5C7-8A3C-46ED-AC24-2C4B4974BFF4}" srcOrd="1" destOrd="0" presId="urn:microsoft.com/office/officeart/2005/8/layout/hProcess10"/>
    <dgm:cxn modelId="{BCC5B5CA-FF49-4C65-83AF-AE08753769F8}" type="presParOf" srcId="{1267B0D3-88B5-46AF-8165-A3F5D8E43F98}" destId="{7C854F5E-721F-4151-B4DC-EB4D7CFD6A4D}" srcOrd="5" destOrd="0" presId="urn:microsoft.com/office/officeart/2005/8/layout/hProcess10"/>
    <dgm:cxn modelId="{843EA88D-9696-4FAB-8E43-39A60642A8A7}" type="presParOf" srcId="{7C854F5E-721F-4151-B4DC-EB4D7CFD6A4D}" destId="{FFD3C378-86D1-46A5-BCF8-4E77C70635DA}" srcOrd="0" destOrd="0" presId="urn:microsoft.com/office/officeart/2005/8/layout/hProcess10"/>
    <dgm:cxn modelId="{DBA7C50C-29CB-4A92-97C4-5C3DAD0783BB}" type="presParOf" srcId="{1267B0D3-88B5-46AF-8165-A3F5D8E43F98}" destId="{08F3F6CC-7E33-4ACE-984F-6CBDA3361101}" srcOrd="6" destOrd="0" presId="urn:microsoft.com/office/officeart/2005/8/layout/hProcess10"/>
    <dgm:cxn modelId="{EE341227-B04A-4DD8-A664-93A96633AAC4}" type="presParOf" srcId="{08F3F6CC-7E33-4ACE-984F-6CBDA3361101}" destId="{B4A57C9E-CA46-4B4D-B924-01A4ADBED006}" srcOrd="0" destOrd="0" presId="urn:microsoft.com/office/officeart/2005/8/layout/hProcess10"/>
    <dgm:cxn modelId="{26A22A98-306A-40DB-A60B-79786BC64DC3}" type="presParOf" srcId="{08F3F6CC-7E33-4ACE-984F-6CBDA3361101}" destId="{215ED4A0-D0C4-4F55-BDF3-9B58C43775C3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463496-BFE6-4581-B6BF-5498E9DF0783}">
      <dsp:nvSpPr>
        <dsp:cNvPr id="0" name=""/>
        <dsp:cNvSpPr/>
      </dsp:nvSpPr>
      <dsp:spPr>
        <a:xfrm>
          <a:off x="50334" y="286243"/>
          <a:ext cx="1466606" cy="149221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373D00-24CE-482A-9CA9-619C55467202}">
      <dsp:nvSpPr>
        <dsp:cNvPr id="0" name=""/>
        <dsp:cNvSpPr/>
      </dsp:nvSpPr>
      <dsp:spPr>
        <a:xfrm>
          <a:off x="0" y="1632104"/>
          <a:ext cx="1671705" cy="226579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/>
            <a:t>Q4 2022</a:t>
          </a:r>
          <a:endParaRPr lang="en-GB" sz="20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Create a</a:t>
          </a:r>
          <a:r>
            <a:rPr lang="en-GB" sz="1400" b="0" i="0" kern="1200" baseline="0" dirty="0"/>
            <a:t> structured database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Develop a digital App.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To create a Power BI dashboard and report</a:t>
          </a:r>
          <a:endParaRPr lang="en-GB" sz="1400" kern="1200" dirty="0"/>
        </a:p>
      </dsp:txBody>
      <dsp:txXfrm>
        <a:off x="48963" y="1681067"/>
        <a:ext cx="1573779" cy="2167865"/>
      </dsp:txXfrm>
    </dsp:sp>
    <dsp:sp modelId="{AF4796C9-0447-4A42-B00A-5BA4546BD9C0}">
      <dsp:nvSpPr>
        <dsp:cNvPr id="0" name=""/>
        <dsp:cNvSpPr/>
      </dsp:nvSpPr>
      <dsp:spPr>
        <a:xfrm rot="743479">
          <a:off x="1812516" y="1117510"/>
          <a:ext cx="306277" cy="349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1813586" y="1177467"/>
        <a:ext cx="214394" cy="209444"/>
      </dsp:txXfrm>
    </dsp:sp>
    <dsp:sp modelId="{75126ED5-6E38-442C-970C-8DB18F74DCF6}">
      <dsp:nvSpPr>
        <dsp:cNvPr id="0" name=""/>
        <dsp:cNvSpPr/>
      </dsp:nvSpPr>
      <dsp:spPr>
        <a:xfrm>
          <a:off x="2371634" y="814458"/>
          <a:ext cx="1452747" cy="1452747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C011A9-0B71-44C0-8DD8-1ADCA3E4C3FA}">
      <dsp:nvSpPr>
        <dsp:cNvPr id="0" name=""/>
        <dsp:cNvSpPr/>
      </dsp:nvSpPr>
      <dsp:spPr>
        <a:xfrm>
          <a:off x="2411629" y="2239196"/>
          <a:ext cx="1452747" cy="14527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Q1 2023</a:t>
          </a:r>
          <a:endParaRPr lang="en-GB" sz="20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0" i="0" kern="1200" baseline="0" dirty="0"/>
            <a:t>Deployment of the App.</a:t>
          </a:r>
          <a:endParaRPr lang="en-GB" sz="1400" kern="1200" dirty="0"/>
        </a:p>
      </dsp:txBody>
      <dsp:txXfrm>
        <a:off x="2454179" y="2281746"/>
        <a:ext cx="1367647" cy="1367647"/>
      </dsp:txXfrm>
    </dsp:sp>
    <dsp:sp modelId="{9FCF162B-C326-4234-B09F-AB28A03D585D}">
      <dsp:nvSpPr>
        <dsp:cNvPr id="0" name=""/>
        <dsp:cNvSpPr/>
      </dsp:nvSpPr>
      <dsp:spPr>
        <a:xfrm>
          <a:off x="4104212" y="1366294"/>
          <a:ext cx="279831" cy="349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4104212" y="1436109"/>
        <a:ext cx="195882" cy="209444"/>
      </dsp:txXfrm>
    </dsp:sp>
    <dsp:sp modelId="{F8D51719-2B5E-444F-97B3-9036BDCC6072}">
      <dsp:nvSpPr>
        <dsp:cNvPr id="0" name=""/>
        <dsp:cNvSpPr/>
      </dsp:nvSpPr>
      <dsp:spPr>
        <a:xfrm>
          <a:off x="4623899" y="814458"/>
          <a:ext cx="1379223" cy="1452747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98F5C7-8A3C-46ED-AC24-2C4B4974BFF4}">
      <dsp:nvSpPr>
        <dsp:cNvPr id="0" name=""/>
        <dsp:cNvSpPr/>
      </dsp:nvSpPr>
      <dsp:spPr>
        <a:xfrm>
          <a:off x="4605414" y="2224698"/>
          <a:ext cx="1452747" cy="14527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Q2 2023</a:t>
          </a:r>
          <a:endParaRPr lang="en-GB" sz="20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Inclusion of instant messaging and notification</a:t>
          </a:r>
          <a:endParaRPr lang="en-GB" sz="14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200" kern="1200" dirty="0"/>
        </a:p>
      </dsp:txBody>
      <dsp:txXfrm>
        <a:off x="4647964" y="2267248"/>
        <a:ext cx="1367647" cy="1367647"/>
      </dsp:txXfrm>
    </dsp:sp>
    <dsp:sp modelId="{7C854F5E-721F-4151-B4DC-EB4D7CFD6A4D}">
      <dsp:nvSpPr>
        <dsp:cNvPr id="0" name=""/>
        <dsp:cNvSpPr/>
      </dsp:nvSpPr>
      <dsp:spPr>
        <a:xfrm>
          <a:off x="6295820" y="1366294"/>
          <a:ext cx="292697" cy="349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6295820" y="1436109"/>
        <a:ext cx="204888" cy="209444"/>
      </dsp:txXfrm>
    </dsp:sp>
    <dsp:sp modelId="{B4A57C9E-CA46-4B4D-B924-01A4ADBED006}">
      <dsp:nvSpPr>
        <dsp:cNvPr id="0" name=""/>
        <dsp:cNvSpPr/>
      </dsp:nvSpPr>
      <dsp:spPr>
        <a:xfrm>
          <a:off x="6839402" y="814458"/>
          <a:ext cx="1452747" cy="1452747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5ED4A0-D0C4-4F55-BDF3-9B58C43775C3}">
      <dsp:nvSpPr>
        <dsp:cNvPr id="0" name=""/>
        <dsp:cNvSpPr/>
      </dsp:nvSpPr>
      <dsp:spPr>
        <a:xfrm>
          <a:off x="6871450" y="2287922"/>
          <a:ext cx="1452747" cy="14527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Q3 2023</a:t>
          </a:r>
          <a:endParaRPr lang="en-GB" sz="20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Create a mobile version of the App.</a:t>
          </a:r>
          <a:endParaRPr lang="en-GB" sz="1400" kern="1200" dirty="0"/>
        </a:p>
      </dsp:txBody>
      <dsp:txXfrm>
        <a:off x="6914000" y="2330472"/>
        <a:ext cx="1367647" cy="13676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EBE89-29F9-4AB8-9420-CBA827243C38}" type="datetimeFigureOut">
              <a:rPr lang="en-GB" smtClean="0"/>
              <a:t>01/12/2022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AEC6BC-46A1-41E4-935D-D41ED3DBF9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0961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9B984CB-BF2A-45FF-83FC-6693A0316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9B984CB-BF2A-45FF-83FC-6693A0316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599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9B984CB-BF2A-45FF-83FC-6693A0316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640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9B984CB-BF2A-45FF-83FC-6693A0316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808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9B984CB-BF2A-45FF-83FC-6693A0316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3527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9B984CB-BF2A-45FF-83FC-6693A0316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185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9B984CB-BF2A-45FF-83FC-6693A0316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713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9B984CB-BF2A-45FF-83FC-6693A0316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332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99B984CB-BF2A-45FF-83FC-6693A0316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26514-AFE2-4117-84C0-6AB47BC83627}" type="datetimeFigureOut">
              <a:rPr lang="en-GB" smtClean="0"/>
              <a:t>01/12/2022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646A0-A46E-4803-8101-4739612D78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091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77B5A-D19E-4F49-9C67-4A8ECE29C128}" type="datetimeFigureOut">
              <a:rPr lang="en-GB" smtClean="0"/>
              <a:t>01/12/2022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FAE6F-02A3-4C4D-BEF1-0D0CF52B2096}" type="slidenum">
              <a:rPr lang="en-GB" smtClean="0"/>
              <a:t>‹#›</a:t>
            </a:fld>
            <a:endParaRPr lang="en-GB"/>
          </a:p>
        </p:txBody>
      </p:sp>
      <p:pic>
        <p:nvPicPr>
          <p:cNvPr id="5" name="Picture 4" descr="http://intranetsite.nlng.com/about/images/logo01.png">
            <a:extLst>
              <a:ext uri="{FF2B5EF4-FFF2-40B4-BE49-F238E27FC236}">
                <a16:creationId xmlns:a16="http://schemas.microsoft.com/office/drawing/2014/main" id="{EB09F20A-6E6A-4C73-87B7-BC693C8817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85780" y="501651"/>
            <a:ext cx="1620441" cy="85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A3F208CC-444E-41BA-8FB1-0D488979D7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790" y="5634185"/>
            <a:ext cx="1220423" cy="72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09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32"/>
          <p:cNvSpPr/>
          <p:nvPr userDrawn="1"/>
        </p:nvSpPr>
        <p:spPr>
          <a:xfrm>
            <a:off x="0" y="0"/>
            <a:ext cx="12192000" cy="101447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 sz="1400" kern="0">
              <a:solidFill>
                <a:srgbClr val="0070C0"/>
              </a:solidFill>
              <a:cs typeface="Arial"/>
              <a:sym typeface="Arial"/>
              <a:rtl val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5413" y="260648"/>
            <a:ext cx="10972800" cy="792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5414" y="1196752"/>
            <a:ext cx="11137236" cy="4968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43605" y="622634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26514-AFE2-4117-84C0-6AB47BC83627}" type="datetimeFigureOut">
              <a:rPr lang="en-GB" smtClean="0"/>
              <a:t>01/12/2022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23925" y="6226346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38597" y="622634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646A0-A46E-4803-8101-4739612D789C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7927" y="6624637"/>
            <a:ext cx="10584073" cy="233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 descr="http://intranetsite.nlng.com/about/images/logo01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14" y="5999259"/>
            <a:ext cx="1620441" cy="85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9857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9" r:id="rId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Futura bk b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Futura bk b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2"/>
          </a:solidFill>
          <a:latin typeface="Futura bk b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Futura bk b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2"/>
          </a:solidFill>
          <a:latin typeface="Futura bk b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2"/>
          </a:solidFill>
          <a:latin typeface="Futura bk b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2000"/>
                    </a14:imgEffect>
                    <a14:imgEffect>
                      <a14:brightnessContrast bright="-43000" contrast="14000"/>
                    </a14:imgEffect>
                  </a14:imgLayer>
                </a14:imgProps>
              </a:ext>
            </a:extLst>
          </a:blip>
          <a:srcRect/>
          <a:tile tx="50800" ty="13970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2356259" y="2538387"/>
            <a:ext cx="7596931" cy="827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7667" tIns="43833" rIns="87667" bIns="43833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914342">
              <a:defRPr/>
            </a:pPr>
            <a:r>
              <a:rPr 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The</a:t>
            </a:r>
            <a:r>
              <a:rPr lang="en-US" sz="48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General’s</a:t>
            </a:r>
            <a:r>
              <a:rPr lang="en-US" sz="48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Hackathon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85C6A2E-33CA-45E4-B2E5-F0C066299B82}"/>
              </a:ext>
            </a:extLst>
          </p:cNvPr>
          <p:cNvSpPr/>
          <p:nvPr/>
        </p:nvSpPr>
        <p:spPr>
          <a:xfrm>
            <a:off x="1827143" y="3776617"/>
            <a:ext cx="8537713" cy="666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42">
              <a:defRPr/>
            </a:pPr>
            <a:r>
              <a:rPr lang="en-US" sz="3733" b="1" dirty="0">
                <a:solidFill>
                  <a:srgbClr val="70AD47">
                    <a:lumMod val="40000"/>
                    <a:lumOff val="60000"/>
                  </a:srgbClr>
                </a:solidFill>
                <a:latin typeface="Calibri" panose="020F0502020204030204"/>
                <a:cs typeface="Arial"/>
                <a:sym typeface="Arial"/>
              </a:rPr>
              <a:t>Team 8 Presentation</a:t>
            </a:r>
            <a:endParaRPr lang="en-GB" sz="3733" b="1" dirty="0">
              <a:solidFill>
                <a:srgbClr val="70AD47">
                  <a:lumMod val="40000"/>
                  <a:lumOff val="60000"/>
                </a:srgbClr>
              </a:solidFill>
              <a:latin typeface="Calibri" panose="020F0502020204030204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0844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9739619" y="6346927"/>
            <a:ext cx="2712440" cy="303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7667" tIns="43833" rIns="87667" bIns="43833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914342">
              <a:defRPr/>
            </a:pPr>
            <a:r>
              <a:rPr lang="en-US" sz="14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The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General’s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Hackathon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5727692-ACFB-4226-A307-EBC945C58C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1563"/>
            <a:ext cx="12192000" cy="443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86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9739619" y="6346927"/>
            <a:ext cx="2712440" cy="303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7667" tIns="43833" rIns="87667" bIns="43833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914342">
              <a:defRPr/>
            </a:pPr>
            <a:r>
              <a:rPr lang="en-US" sz="14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The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General’s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Hackathon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8A172E2B-5E0A-4C49-AD6C-F8F6E3B3D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9272"/>
            <a:ext cx="12192000" cy="441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63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\\LAG-S-002\uzoamaka.nwobilor$\Cached\My Documents\BRANDS\LOGOS\logo01.png">
            <a:extLst>
              <a:ext uri="{FF2B5EF4-FFF2-40B4-BE49-F238E27FC236}">
                <a16:creationId xmlns:a16="http://schemas.microsoft.com/office/drawing/2014/main" id="{5AC12158-0F47-4210-8AF8-1C69EAC18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69338" y="1373136"/>
            <a:ext cx="3454804" cy="2596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C55EAC-0633-49F0-87B7-5BECB905B7D1}"/>
              </a:ext>
            </a:extLst>
          </p:cNvPr>
          <p:cNvSpPr txBox="1"/>
          <p:nvPr/>
        </p:nvSpPr>
        <p:spPr>
          <a:xfrm>
            <a:off x="4296166" y="4148934"/>
            <a:ext cx="4473151" cy="400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>
                <a:solidFill>
                  <a:srgbClr val="FF0000"/>
                </a:solidFill>
              </a:rPr>
              <a:t>…helping to build a better Nigeria</a:t>
            </a:r>
            <a:endParaRPr lang="en-GB" sz="2000" i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27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2297536" y="2555165"/>
            <a:ext cx="7596931" cy="156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7667" tIns="43833" rIns="87667" bIns="43833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914342">
              <a:defRPr/>
            </a:pPr>
            <a:r>
              <a:rPr 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The</a:t>
            </a:r>
            <a:r>
              <a:rPr lang="en-US" sz="48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General’s</a:t>
            </a:r>
            <a:r>
              <a:rPr lang="en-US" sz="48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Hackathon</a:t>
            </a:r>
          </a:p>
          <a:p>
            <a:pPr algn="ctr" defTabSz="914342">
              <a:defRPr/>
            </a:pPr>
            <a:endParaRPr lang="en-US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utura Bk BT" panose="020B0502020204020303" pitchFamily="34" charset="0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85C6A2E-33CA-45E4-B2E5-F0C066299B82}"/>
              </a:ext>
            </a:extLst>
          </p:cNvPr>
          <p:cNvSpPr/>
          <p:nvPr/>
        </p:nvSpPr>
        <p:spPr>
          <a:xfrm>
            <a:off x="1575881" y="3496112"/>
            <a:ext cx="918291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42">
              <a:defRPr/>
            </a:pPr>
            <a:endParaRPr lang="en-GB" sz="3600" b="1" dirty="0">
              <a:solidFill>
                <a:schemeClr val="tx1"/>
              </a:solidFill>
              <a:latin typeface="Futura Bk BT" panose="020B0502020204020303" pitchFamily="34" charset="0"/>
            </a:endParaRPr>
          </a:p>
          <a:p>
            <a:pPr algn="ctr" defTabSz="914342">
              <a:defRPr/>
            </a:pPr>
            <a:r>
              <a:rPr lang="en-GB" sz="3600" b="1" dirty="0">
                <a:solidFill>
                  <a:schemeClr val="tx1"/>
                </a:solidFill>
                <a:latin typeface="Futura Bk BT" panose="020B0502020204020303" pitchFamily="34" charset="0"/>
              </a:rPr>
              <a:t>Topic: HSE Walkabout and Digital Solution</a:t>
            </a:r>
          </a:p>
          <a:p>
            <a:pPr algn="ctr" defTabSz="914342">
              <a:defRPr/>
            </a:pPr>
            <a:r>
              <a:rPr lang="en-GB" sz="3600" b="1" dirty="0">
                <a:solidFill>
                  <a:schemeClr val="tx1"/>
                </a:solidFill>
                <a:latin typeface="Futura Bk BT" panose="020B0502020204020303" pitchFamily="34" charset="0"/>
              </a:rPr>
              <a:t> </a:t>
            </a:r>
          </a:p>
          <a:p>
            <a:pPr algn="ctr" defTabSz="914342">
              <a:defRPr/>
            </a:pPr>
            <a:r>
              <a:rPr lang="en-GB" sz="3600" b="1" dirty="0">
                <a:latin typeface="Futura Bk BT" panose="020B0502020204020303" pitchFamily="34" charset="0"/>
                <a:cs typeface="Arial"/>
                <a:sym typeface="Arial"/>
              </a:rPr>
              <a:t>Using TP as a case study</a:t>
            </a:r>
            <a:endParaRPr lang="en-GB" sz="3600" b="1" dirty="0">
              <a:solidFill>
                <a:srgbClr val="70AD47">
                  <a:lumMod val="40000"/>
                  <a:lumOff val="60000"/>
                </a:srgbClr>
              </a:solidFill>
              <a:latin typeface="Calibri" panose="020F0502020204030204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6031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7AC0-C3E9-41EE-B247-16AAD7E70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3" y="186217"/>
            <a:ext cx="10972800" cy="792088"/>
          </a:xfrm>
        </p:spPr>
        <p:txBody>
          <a:bodyPr/>
          <a:lstStyle/>
          <a:p>
            <a:r>
              <a:rPr lang="en-US" dirty="0"/>
              <a:t>Team Members: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B46A09C-E3EF-46EB-84E1-8F9649DBB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8256" y="1235664"/>
            <a:ext cx="9612638" cy="4104822"/>
          </a:xfrm>
          <a:ln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  <a:softEdge rad="12700"/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buNone/>
            </a:pPr>
            <a:r>
              <a:rPr lang="en-US" sz="2800" b="1" dirty="0">
                <a:solidFill>
                  <a:srgbClr val="11100F"/>
                </a:solidFill>
                <a:latin typeface="Segoe UI" panose="020B0502040204020203" pitchFamily="34" charset="0"/>
              </a:rPr>
              <a:t>Product Owner</a:t>
            </a:r>
            <a:r>
              <a:rPr lang="en-US" sz="2800" dirty="0">
                <a:solidFill>
                  <a:srgbClr val="11100F"/>
                </a:solidFill>
                <a:latin typeface="Segoe UI" panose="020B0502040204020203" pitchFamily="34" charset="0"/>
              </a:rPr>
              <a:t>:                     Yusuf Dauda</a:t>
            </a:r>
          </a:p>
          <a:p>
            <a:pPr marL="0" indent="0">
              <a:lnSpc>
                <a:spcPct val="107000"/>
              </a:lnSpc>
              <a:buNone/>
            </a:pPr>
            <a:r>
              <a:rPr lang="en-US" sz="2800" b="1" dirty="0">
                <a:solidFill>
                  <a:srgbClr val="11100F"/>
                </a:solidFill>
                <a:latin typeface="Segoe UI" panose="020B0502040204020203" pitchFamily="34" charset="0"/>
              </a:rPr>
              <a:t>Scrum Master</a:t>
            </a:r>
            <a:r>
              <a:rPr lang="en-US" sz="2800" dirty="0">
                <a:solidFill>
                  <a:srgbClr val="11100F"/>
                </a:solidFill>
                <a:latin typeface="Segoe UI" panose="020B0502040204020203" pitchFamily="34" charset="0"/>
              </a:rPr>
              <a:t>:                        Nelly Halliday</a:t>
            </a:r>
          </a:p>
          <a:p>
            <a:pPr marL="0" indent="0">
              <a:lnSpc>
                <a:spcPct val="107000"/>
              </a:lnSpc>
              <a:buNone/>
            </a:pPr>
            <a:r>
              <a:rPr lang="en-US" sz="2800" b="1" dirty="0">
                <a:solidFill>
                  <a:srgbClr val="11100F"/>
                </a:solidFill>
                <a:latin typeface="Segoe UI" panose="020B0502040204020203" pitchFamily="34" charset="0"/>
              </a:rPr>
              <a:t>DevOps Members</a:t>
            </a:r>
            <a:r>
              <a:rPr lang="en-US" sz="2800" dirty="0">
                <a:solidFill>
                  <a:srgbClr val="11100F"/>
                </a:solidFill>
                <a:latin typeface="Segoe UI" panose="020B0502040204020203" pitchFamily="34" charset="0"/>
              </a:rPr>
              <a:t>:                  Ike Ejike</a:t>
            </a:r>
          </a:p>
          <a:p>
            <a:pPr marL="0" indent="0">
              <a:lnSpc>
                <a:spcPct val="107000"/>
              </a:lnSpc>
              <a:buNone/>
            </a:pPr>
            <a:r>
              <a:rPr lang="en-US" sz="2800" dirty="0">
                <a:solidFill>
                  <a:srgbClr val="11100F"/>
                </a:solidFill>
                <a:latin typeface="Segoe UI" panose="020B0502040204020203" pitchFamily="34" charset="0"/>
              </a:rPr>
              <a:t>                               		  James Okere</a:t>
            </a:r>
          </a:p>
          <a:p>
            <a:pPr marL="0" indent="0">
              <a:lnSpc>
                <a:spcPct val="107000"/>
              </a:lnSpc>
              <a:buNone/>
            </a:pPr>
            <a:r>
              <a:rPr lang="en-US" sz="2800" b="1" dirty="0">
                <a:solidFill>
                  <a:srgbClr val="11100F"/>
                </a:solidFill>
                <a:latin typeface="Segoe UI" panose="020B0502040204020203" pitchFamily="34" charset="0"/>
              </a:rPr>
              <a:t>Team Members</a:t>
            </a:r>
            <a:r>
              <a:rPr lang="en-US" sz="2800" dirty="0">
                <a:solidFill>
                  <a:srgbClr val="11100F"/>
                </a:solidFill>
                <a:latin typeface="Segoe UI" panose="020B0502040204020203" pitchFamily="34" charset="0"/>
              </a:rPr>
              <a:t>:                      Vera Ogulu</a:t>
            </a:r>
          </a:p>
          <a:p>
            <a:pPr marL="0" indent="0">
              <a:lnSpc>
                <a:spcPct val="107000"/>
              </a:lnSpc>
              <a:buNone/>
            </a:pPr>
            <a:r>
              <a:rPr lang="en-US" sz="2800" dirty="0">
                <a:solidFill>
                  <a:srgbClr val="11100F"/>
                </a:solidFill>
                <a:latin typeface="Segoe UI" panose="020B0502040204020203" pitchFamily="34" charset="0"/>
              </a:rPr>
              <a:t>                                                 Amuno Uzezi</a:t>
            </a:r>
          </a:p>
          <a:p>
            <a:pPr>
              <a:lnSpc>
                <a:spcPct val="107000"/>
              </a:lnSpc>
            </a:pPr>
            <a:endParaRPr lang="en-GB" sz="3200" dirty="0">
              <a:solidFill>
                <a:schemeClr val="tx1"/>
              </a:solidFill>
              <a:latin typeface="Futura Bk BT" panose="020B05020202040203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D392CF-D273-4187-9364-43499C86FFC3}"/>
              </a:ext>
            </a:extLst>
          </p:cNvPr>
          <p:cNvSpPr txBox="1"/>
          <p:nvPr/>
        </p:nvSpPr>
        <p:spPr>
          <a:xfrm>
            <a:off x="7393781" y="5749805"/>
            <a:ext cx="61007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The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General’s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Hackathon</a:t>
            </a:r>
          </a:p>
        </p:txBody>
      </p:sp>
    </p:spTree>
    <p:extLst>
      <p:ext uri="{BB962C8B-B14F-4D97-AF65-F5344CB8AC3E}">
        <p14:creationId xmlns:p14="http://schemas.microsoft.com/office/powerpoint/2010/main" val="1184942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CA7F0C-5180-453F-ADBF-9D86F671AF2E}"/>
              </a:ext>
            </a:extLst>
          </p:cNvPr>
          <p:cNvSpPr txBox="1"/>
          <p:nvPr/>
        </p:nvSpPr>
        <p:spPr>
          <a:xfrm>
            <a:off x="1728788" y="1830330"/>
            <a:ext cx="8343900" cy="3785652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>
            <a:spAutoFit/>
          </a:bodyPr>
          <a:lstStyle/>
          <a:p>
            <a:r>
              <a:rPr lang="en-GB" sz="2400" dirty="0">
                <a:latin typeface="Futura Bk BT" panose="020B0502020204020303" pitchFamily="34" charset="0"/>
              </a:rPr>
              <a:t>AIM </a:t>
            </a:r>
            <a:r>
              <a:rPr lang="en-GB" dirty="0">
                <a:latin typeface="Futura Bk BT" panose="020B0502020204020303" pitchFamily="34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latin typeface="Futura Bk BT" panose="020B0502020204020303" pitchFamily="34" charset="0"/>
              </a:rPr>
              <a:t>To identify problem areas around HSE Walkabout and proffer digital solutions.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latin typeface="Futura Bk BT" panose="020B0502020204020303" pitchFamily="34" charset="0"/>
              </a:rPr>
              <a:t>To keep track of HSE walkabout to avoid repetition and loss of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Futura Bk BT" panose="020B0502020204020303" pitchFamily="34" charset="0"/>
              </a:rPr>
              <a:t>Instant update on the dashboard and visibility of report.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tx1"/>
                </a:solidFill>
                <a:latin typeface="Futura Bk BT" panose="020B0502020204020303" pitchFamily="34" charset="0"/>
              </a:rPr>
              <a:t>Automation of data in</a:t>
            </a:r>
            <a:r>
              <a:rPr lang="en-GB" sz="2400" dirty="0">
                <a:latin typeface="Futura Bk BT" panose="020B0502020204020303" pitchFamily="34" charset="0"/>
              </a:rPr>
              <a:t>put.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  <a:latin typeface="Futura Bk BT" panose="020B05020202040203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tx1"/>
              </a:solidFill>
              <a:latin typeface="Futura Bk BT" panose="020B0502020204020303" pitchFamily="34" charset="0"/>
            </a:endParaRPr>
          </a:p>
          <a:p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B944FC-896E-49C0-822F-167DA55D380A}"/>
              </a:ext>
            </a:extLst>
          </p:cNvPr>
          <p:cNvSpPr txBox="1"/>
          <p:nvPr/>
        </p:nvSpPr>
        <p:spPr>
          <a:xfrm>
            <a:off x="8925885" y="6350747"/>
            <a:ext cx="43011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The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General’s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utura Bk BT" panose="020B0502020204020303" pitchFamily="34" charset="0"/>
                <a:ea typeface="+mn-ea"/>
                <a:cs typeface="Arial"/>
                <a:sym typeface="Arial"/>
              </a:rPr>
              <a:t>Hackathon</a:t>
            </a:r>
          </a:p>
        </p:txBody>
      </p:sp>
    </p:spTree>
    <p:extLst>
      <p:ext uri="{BB962C8B-B14F-4D97-AF65-F5344CB8AC3E}">
        <p14:creationId xmlns:p14="http://schemas.microsoft.com/office/powerpoint/2010/main" val="3156120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9423500" y="6355317"/>
            <a:ext cx="3271839" cy="303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7667" tIns="43833" rIns="87667" bIns="43833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914342">
              <a:defRPr/>
            </a:pPr>
            <a:r>
              <a:rPr lang="en-US" sz="14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The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General’s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Hackathon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85C6A2E-33CA-45E4-B2E5-F0C066299B82}"/>
              </a:ext>
            </a:extLst>
          </p:cNvPr>
          <p:cNvSpPr/>
          <p:nvPr/>
        </p:nvSpPr>
        <p:spPr>
          <a:xfrm>
            <a:off x="232475" y="1776367"/>
            <a:ext cx="5346204" cy="349999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400" b="1" dirty="0">
                <a:effectLst/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Identified problems:</a:t>
            </a:r>
            <a:endParaRPr lang="en-GB" sz="1400" dirty="0">
              <a:effectLst/>
              <a:latin typeface="Futura Bk BT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dirty="0"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not properly structured</a:t>
            </a:r>
            <a:endParaRPr lang="en-GB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dirty="0"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Manual</a:t>
            </a:r>
            <a:r>
              <a:rPr lang="en-GB" dirty="0">
                <a:effectLst/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updating of data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dirty="0"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Updates not visible to all team members</a:t>
            </a:r>
            <a:endParaRPr lang="en-GB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dirty="0">
                <a:effectLst/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Error free tracking of jobs done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dirty="0">
                <a:effectLst/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Paper based </a:t>
            </a:r>
            <a:r>
              <a:rPr lang="en-GB" dirty="0"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walkabout inspection report.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dirty="0">
                <a:effectLst/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Manual </a:t>
            </a:r>
            <a:r>
              <a:rPr lang="en-GB" dirty="0"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updating of reports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dirty="0">
                <a:effectLst/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Increased man hour in generating reports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dirty="0"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CDCA20-3920-4B48-B600-B16864D52F8C}"/>
              </a:ext>
            </a:extLst>
          </p:cNvPr>
          <p:cNvSpPr txBox="1"/>
          <p:nvPr/>
        </p:nvSpPr>
        <p:spPr>
          <a:xfrm>
            <a:off x="6096000" y="1776367"/>
            <a:ext cx="5516885" cy="348749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GB" b="1" dirty="0">
                <a:latin typeface="Futura Bk BT" panose="020B05020202040203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olution1: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sz="2000" dirty="0">
                <a:latin typeface="Futura Bk BT" panose="020B0502020204020303" pitchFamily="34" charset="0"/>
                <a:cs typeface="Times New Roman" panose="02020603050405020304" pitchFamily="18" charset="0"/>
              </a:rPr>
              <a:t>Creating a structured database to minimize data redundancy and duplication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sz="2000" dirty="0">
                <a:latin typeface="Futura Bk BT" panose="020B0502020204020303" pitchFamily="34" charset="0"/>
                <a:cs typeface="Times New Roman" panose="02020603050405020304" pitchFamily="18" charset="0"/>
              </a:rPr>
              <a:t>Automated dashboard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sz="2000" dirty="0">
                <a:latin typeface="Futura Bk BT" panose="020B0502020204020303" pitchFamily="34" charset="0"/>
                <a:cs typeface="Times New Roman" panose="02020603050405020304" pitchFamily="18" charset="0"/>
              </a:rPr>
              <a:t>Updates Visibility to all Users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GB" sz="2000" dirty="0">
                <a:latin typeface="Futura Bk BT" panose="020B0502020204020303" pitchFamily="34" charset="0"/>
                <a:cs typeface="Times New Roman" panose="02020603050405020304" pitchFamily="18" charset="0"/>
              </a:rPr>
              <a:t>Creating an online app for instant collation and reporting of HSE walkabout.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endParaRPr lang="en-GB" sz="1400" dirty="0">
              <a:latin typeface="Futura Bk BT" panose="020B05020202040203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dirty="0">
              <a:effectLst/>
              <a:latin typeface="Futura Bk BT" panose="020B05020202040203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6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9739619" y="6346927"/>
            <a:ext cx="2712440" cy="303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7667" tIns="43833" rIns="87667" bIns="43833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914342">
              <a:defRPr/>
            </a:pPr>
            <a:r>
              <a:rPr lang="en-US" sz="14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The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General’s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Hackathon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2900926-882A-46EE-81C0-2BEDE68919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4994535"/>
              </p:ext>
            </p:extLst>
          </p:nvPr>
        </p:nvGraphicFramePr>
        <p:xfrm>
          <a:off x="1830198" y="1650533"/>
          <a:ext cx="8531604" cy="3953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93247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9739619" y="6346927"/>
            <a:ext cx="2712440" cy="303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7667" tIns="43833" rIns="87667" bIns="43833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914342">
              <a:defRPr/>
            </a:pPr>
            <a:r>
              <a:rPr lang="en-US" sz="14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The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General’s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Hackathon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87EC09-B07E-476E-8F5D-17FC5CC26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82" y="1348509"/>
            <a:ext cx="11333018" cy="499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42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9739619" y="6346927"/>
            <a:ext cx="2712440" cy="303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7667" tIns="43833" rIns="87667" bIns="43833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914342">
              <a:defRPr/>
            </a:pPr>
            <a:r>
              <a:rPr lang="en-US" sz="14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The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General’s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Hackathon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89331F-4295-4430-B96F-2C319C59E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479"/>
            <a:ext cx="12192000" cy="555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11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9739619" y="6346927"/>
            <a:ext cx="2712440" cy="303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7667" tIns="43833" rIns="87667" bIns="43833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1214438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914342">
              <a:defRPr/>
            </a:pPr>
            <a:r>
              <a:rPr lang="en-US" sz="14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The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General’s</a:t>
            </a:r>
            <a:r>
              <a:rPr lang="en-US" sz="1400" b="1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 </a:t>
            </a:r>
            <a:r>
              <a:rPr lang="en-US" sz="1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Bk BT" panose="020B0502020204020303" pitchFamily="34" charset="0"/>
                <a:cs typeface="Arial"/>
                <a:sym typeface="Arial"/>
              </a:rPr>
              <a:t>Hackathon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E578735-E929-4E63-86B3-FB8597BB73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3092"/>
            <a:ext cx="12192000" cy="443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09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BEF55D6D906A4DA93651F4A2370A9D" ma:contentTypeVersion="6" ma:contentTypeDescription="Create a new document." ma:contentTypeScope="" ma:versionID="a113045bb6d582e25da208d019d412e3">
  <xsd:schema xmlns:xsd="http://www.w3.org/2001/XMLSchema" xmlns:xs="http://www.w3.org/2001/XMLSchema" xmlns:p="http://schemas.microsoft.com/office/2006/metadata/properties" xmlns:ns2="6399ec07-0ff6-40f5-9398-8973c6dae705" xmlns:ns3="cb59b2d9-062f-49c7-b1b4-05e81f1ed7a4" targetNamespace="http://schemas.microsoft.com/office/2006/metadata/properties" ma:root="true" ma:fieldsID="6994bc52dfe5402462428212e5f72b37" ns2:_="" ns3:_="">
    <xsd:import namespace="6399ec07-0ff6-40f5-9398-8973c6dae705"/>
    <xsd:import namespace="cb59b2d9-062f-49c7-b1b4-05e81f1ed7a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99ec07-0ff6-40f5-9398-8973c6dae7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59b2d9-062f-49c7-b1b4-05e81f1ed7a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A24BCC5-E019-42E5-AFCB-16054826204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402737C-8B8E-4DFF-8ECB-F526037C4928}">
  <ds:schemaRefs>
    <ds:schemaRef ds:uri="6399ec07-0ff6-40f5-9398-8973c6dae705"/>
    <ds:schemaRef ds:uri="cb59b2d9-062f-49c7-b1b4-05e81f1ed7a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D4BB63D-8DBD-410B-827C-6BEE86EBD70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2369</TotalTime>
  <Words>250</Words>
  <Application>Microsoft Office PowerPoint</Application>
  <PresentationFormat>Widescreen</PresentationFormat>
  <Paragraphs>54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Futura Bk BT</vt:lpstr>
      <vt:lpstr>Futura Bk BT</vt:lpstr>
      <vt:lpstr>Segoe UI</vt:lpstr>
      <vt:lpstr>Wingdings</vt:lpstr>
      <vt:lpstr>Office Theme</vt:lpstr>
      <vt:lpstr>PowerPoint Presentation</vt:lpstr>
      <vt:lpstr>PowerPoint Presentation</vt:lpstr>
      <vt:lpstr>Team Members: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Yusoff, Mohd Amaluddin (TIP/1) NLNGLAG</dc:creator>
  <cp:lastModifiedBy>Okere, James (PMI/31C) NLNGBNY</cp:lastModifiedBy>
  <cp:revision>24</cp:revision>
  <dcterms:created xsi:type="dcterms:W3CDTF">2022-10-21T06:17:42Z</dcterms:created>
  <dcterms:modified xsi:type="dcterms:W3CDTF">2022-12-01T08:24:27Z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961b8e0-b6c1-41d8-b7bb-a3855b55efbf_Enabled">
    <vt:lpwstr>true</vt:lpwstr>
  </property>
  <property fmtid="{D5CDD505-2E9C-101B-9397-08002B2CF9AE}" pid="3" name="MSIP_Label_9961b8e0-b6c1-41d8-b7bb-a3855b55efbf_SetDate">
    <vt:lpwstr>2021-07-26T09:53:43Z</vt:lpwstr>
  </property>
  <property fmtid="{D5CDD505-2E9C-101B-9397-08002B2CF9AE}" pid="4" name="MSIP_Label_9961b8e0-b6c1-41d8-b7bb-a3855b55efbf_Method">
    <vt:lpwstr>Standard</vt:lpwstr>
  </property>
  <property fmtid="{D5CDD505-2E9C-101B-9397-08002B2CF9AE}" pid="5" name="MSIP_Label_9961b8e0-b6c1-41d8-b7bb-a3855b55efbf_Name">
    <vt:lpwstr>Personal</vt:lpwstr>
  </property>
  <property fmtid="{D5CDD505-2E9C-101B-9397-08002B2CF9AE}" pid="6" name="MSIP_Label_9961b8e0-b6c1-41d8-b7bb-a3855b55efbf_SiteId">
    <vt:lpwstr>27610e39-e1af-42c6-b20f-80ca8c8579c6</vt:lpwstr>
  </property>
  <property fmtid="{D5CDD505-2E9C-101B-9397-08002B2CF9AE}" pid="7" name="MSIP_Label_9961b8e0-b6c1-41d8-b7bb-a3855b55efbf_ActionId">
    <vt:lpwstr>50595962-2914-44fe-b109-62d20628520c</vt:lpwstr>
  </property>
  <property fmtid="{D5CDD505-2E9C-101B-9397-08002B2CF9AE}" pid="8" name="MSIP_Label_9961b8e0-b6c1-41d8-b7bb-a3855b55efbf_ContentBits">
    <vt:lpwstr>0</vt:lpwstr>
  </property>
  <property fmtid="{D5CDD505-2E9C-101B-9397-08002B2CF9AE}" pid="9" name="ContentTypeId">
    <vt:lpwstr>0x010100FBBEF55D6D906A4DA93651F4A2370A9D</vt:lpwstr>
  </property>
</Properties>
</file>

<file path=docProps/thumbnail.jpeg>
</file>